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6" r:id="rId4"/>
    <p:sldId id="258" r:id="rId5"/>
    <p:sldId id="265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3/24/2018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Sewerage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 smtClean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haroni" pitchFamily="2" charset="-79"/>
                <a:ea typeface="+mj-ea"/>
                <a:cs typeface="Aharoni" pitchFamily="2" charset="-79"/>
              </a:rPr>
              <a:t>Primary Treatment System</a:t>
            </a:r>
            <a:endParaRPr lang="en-US" sz="3200" b="1" dirty="0">
              <a:solidFill>
                <a:srgbClr val="FF0000"/>
              </a:solidFill>
              <a:latin typeface="Aharoni" pitchFamily="2" charset="-79"/>
              <a:ea typeface="+mj-ea"/>
              <a:cs typeface="Aharoni" pitchFamily="2" charset="-79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401" y="762000"/>
            <a:ext cx="8114707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نتيجة بحث الصور عن ‪waste water primary clarification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05225"/>
            <a:ext cx="8153400" cy="45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" name="AutoShape 2" descr="نتيجة بحث الصور عن ‪bacteria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60710"/>
            <a:ext cx="8115301" cy="422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AutoShape 2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نتيجة بحث الصور عن ‪waste water primary clarification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8120906" cy="425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914400"/>
            <a:ext cx="81153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304800"/>
            <a:ext cx="81534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Some design condition of :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Rectangular tank: length /width  = 4/1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Minimum depth 2 to 6m average 3.5m (12 ft )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Weir loading rate =120 to 370 m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/d per meter of weir length (10,000 to 30,000 gall/ft  per day )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Velocity of sludge and scum : 1m/min (3ft/min )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Circular tank = depth 2 to 4m (6 to 13ft)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Weir loading rate : same above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Sludge and scum =1.5 to 2.5 m/min (5 to 8ft )minim.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914400"/>
            <a:ext cx="7543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For the mixture of hospital waste with river water K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@ 20 C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0.1/day, mixture temperature 24 C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and BOD at time zero 15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Find required time for BOD 10.48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For the mixture of hospital waste with river water K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@ 20 C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0.1/day, mixture temperature 22 C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and BOD at time zero 17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Find required time for BOD remaining 7.05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66800" y="1143000"/>
            <a:ext cx="7696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For the mixture of hospital waste with river water K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@ 20 C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0.1/day, BOD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10.48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and BOD at time zero 15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Find mixture temperature?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(B)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For the mixture of hospital waste with river water K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@ 20 C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0.1/day, BOD remaining 7.05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after 8 days and BOD at time zero 17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Find mixture temperature?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325</TotalTime>
  <Words>250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38</cp:revision>
  <dcterms:created xsi:type="dcterms:W3CDTF">2017-10-16T19:06:06Z</dcterms:created>
  <dcterms:modified xsi:type="dcterms:W3CDTF">2018-03-24T19:54:58Z</dcterms:modified>
</cp:coreProperties>
</file>